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32404050" cy="43206987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de notas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&lt;cabeçalho&gt;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BFB71713-230C-4F5F-8365-EFA6A7832E9D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620000" y="10110240"/>
            <a:ext cx="29162520" cy="25059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2505924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1160" cy="2505924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1160" cy="2505924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620000" y="1723680"/>
            <a:ext cx="29162520" cy="33444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116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1423116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1160" cy="2505924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1160" cy="2505924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116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16563240" y="23199120"/>
            <a:ext cx="1423116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116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116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2916252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2916252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116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116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16563240" y="23199120"/>
            <a:ext cx="1423116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14231160" cy="1195308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2505924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25059240"/>
          </a:xfrm>
          <a:prstGeom prst="rect">
            <a:avLst/>
          </a:prstGeom>
        </p:spPr>
        <p:txBody>
          <a:bodyPr lIns="0" rIns="0" tIns="0" bIns="0"/>
          <a:p>
            <a:endParaRPr b="0" lang="pt-BR" sz="151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1619640" y="11005560"/>
            <a:ext cx="29162520" cy="2326788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1619640" y="11005560"/>
            <a:ext cx="29162520" cy="232678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1071080" y="40044600"/>
            <a:ext cx="10261440" cy="2300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1620360" y="40044600"/>
            <a:ext cx="7557840" cy="2298600"/>
          </a:xfrm>
          <a:prstGeom prst="rect">
            <a:avLst/>
          </a:prstGeom>
        </p:spPr>
        <p:txBody>
          <a:bodyPr lIns="432000" rIns="432000" tIns="216000" bIns="216000" anchor="ctr"/>
          <a:p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23223240" y="40044600"/>
            <a:ext cx="7557840" cy="2298600"/>
          </a:xfrm>
          <a:prstGeom prst="rect">
            <a:avLst/>
          </a:prstGeom>
        </p:spPr>
        <p:txBody>
          <a:bodyPr lIns="432000" rIns="432000" tIns="216000" bIns="216000" anchor="ctr"/>
          <a:p>
            <a:pPr>
              <a:lnSpc>
                <a:spcPct val="100000"/>
              </a:lnSpc>
            </a:pPr>
            <a:fld id="{30340176-B6B6-4659-844C-1A1D43FBD335}" type="slidenum">
              <a:rPr b="0" lang="pt-BR" sz="85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Arial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</p:spPr>
        <p:txBody>
          <a:bodyPr lIns="0" rIns="0" tIns="0" bIns="0" anchor="ctr" anchorCtr="1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2505924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21816000" y="31248000"/>
            <a:ext cx="10007640" cy="1727640"/>
          </a:xfrm>
          <a:custGeom>
            <a:avLst/>
            <a:gdLst/>
            <a:ahLst/>
            <a:rect l="l" t="t" r="r" b="b"/>
            <a:pathLst>
              <a:path w="76" h="77">
                <a:moveTo>
                  <a:pt x="49" y="50"/>
                </a:moveTo>
                <a:lnTo>
                  <a:pt x="50" y="64"/>
                </a:lnTo>
                <a:lnTo>
                  <a:pt x="65" y="57"/>
                </a:lnTo>
                <a:lnTo>
                  <a:pt x="58" y="49"/>
                </a:lnTo>
                <a:close/>
              </a:path>
            </a:pathLst>
          </a:custGeom>
          <a:solidFill>
            <a:srgbClr val="89c765"/>
          </a:solidFill>
          <a:ln>
            <a:solidFill>
              <a:srgbClr val="89c76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CustomShape 2"/>
          <p:cNvSpPr/>
          <p:nvPr/>
        </p:nvSpPr>
        <p:spPr>
          <a:xfrm>
            <a:off x="21763080" y="28200600"/>
            <a:ext cx="10007640" cy="1727640"/>
          </a:xfrm>
          <a:custGeom>
            <a:avLst/>
            <a:gdLst/>
            <a:ahLst/>
            <a:rect l="l" t="t" r="r" b="b"/>
            <a:pathLst>
              <a:path w="76" h="77">
                <a:moveTo>
                  <a:pt x="49" y="50"/>
                </a:moveTo>
                <a:lnTo>
                  <a:pt x="50" y="64"/>
                </a:lnTo>
                <a:lnTo>
                  <a:pt x="65" y="57"/>
                </a:lnTo>
                <a:lnTo>
                  <a:pt x="58" y="49"/>
                </a:lnTo>
                <a:close/>
              </a:path>
            </a:pathLst>
          </a:custGeom>
          <a:solidFill>
            <a:srgbClr val="89c765"/>
          </a:solidFill>
          <a:ln>
            <a:solidFill>
              <a:srgbClr val="89c76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CustomShape 3"/>
          <p:cNvSpPr/>
          <p:nvPr/>
        </p:nvSpPr>
        <p:spPr>
          <a:xfrm>
            <a:off x="21888000" y="19226880"/>
            <a:ext cx="10007640" cy="1727640"/>
          </a:xfrm>
          <a:custGeom>
            <a:avLst/>
            <a:gdLst/>
            <a:ahLst/>
            <a:rect l="l" t="t" r="r" b="b"/>
            <a:pathLst>
              <a:path w="76" h="77">
                <a:moveTo>
                  <a:pt x="49" y="50"/>
                </a:moveTo>
                <a:lnTo>
                  <a:pt x="50" y="64"/>
                </a:lnTo>
                <a:lnTo>
                  <a:pt x="65" y="57"/>
                </a:lnTo>
                <a:lnTo>
                  <a:pt x="58" y="49"/>
                </a:lnTo>
                <a:close/>
              </a:path>
            </a:pathLst>
          </a:custGeom>
          <a:solidFill>
            <a:srgbClr val="89c765"/>
          </a:solidFill>
          <a:ln>
            <a:solidFill>
              <a:srgbClr val="89c76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4"/>
          <p:cNvSpPr/>
          <p:nvPr/>
        </p:nvSpPr>
        <p:spPr>
          <a:xfrm>
            <a:off x="21960000" y="10368000"/>
            <a:ext cx="10007640" cy="1727640"/>
          </a:xfrm>
          <a:custGeom>
            <a:avLst/>
            <a:gdLst/>
            <a:ahLst/>
            <a:rect l="l" t="t" r="r" b="b"/>
            <a:pathLst>
              <a:path w="76" h="77">
                <a:moveTo>
                  <a:pt x="49" y="50"/>
                </a:moveTo>
                <a:lnTo>
                  <a:pt x="50" y="64"/>
                </a:lnTo>
                <a:lnTo>
                  <a:pt x="65" y="57"/>
                </a:lnTo>
                <a:lnTo>
                  <a:pt x="58" y="49"/>
                </a:lnTo>
                <a:close/>
              </a:path>
            </a:pathLst>
          </a:custGeom>
          <a:solidFill>
            <a:srgbClr val="89c765"/>
          </a:solidFill>
          <a:ln>
            <a:solidFill>
              <a:srgbClr val="89c76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CustomShape 5"/>
          <p:cNvSpPr/>
          <p:nvPr/>
        </p:nvSpPr>
        <p:spPr>
          <a:xfrm>
            <a:off x="11232000" y="10296000"/>
            <a:ext cx="10007640" cy="1727640"/>
          </a:xfrm>
          <a:custGeom>
            <a:avLst/>
            <a:gdLst/>
            <a:ahLst/>
            <a:rect l="l" t="t" r="r" b="b"/>
            <a:pathLst>
              <a:path w="76" h="77">
                <a:moveTo>
                  <a:pt x="49" y="50"/>
                </a:moveTo>
                <a:lnTo>
                  <a:pt x="50" y="64"/>
                </a:lnTo>
                <a:lnTo>
                  <a:pt x="65" y="57"/>
                </a:lnTo>
                <a:lnTo>
                  <a:pt x="58" y="49"/>
                </a:lnTo>
                <a:close/>
              </a:path>
            </a:pathLst>
          </a:custGeom>
          <a:solidFill>
            <a:srgbClr val="89c765"/>
          </a:solidFill>
          <a:ln>
            <a:solidFill>
              <a:srgbClr val="89c76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CustomShape 6"/>
          <p:cNvSpPr/>
          <p:nvPr/>
        </p:nvSpPr>
        <p:spPr>
          <a:xfrm>
            <a:off x="432000" y="20952000"/>
            <a:ext cx="10007640" cy="1727640"/>
          </a:xfrm>
          <a:custGeom>
            <a:avLst/>
            <a:gdLst/>
            <a:ahLst/>
            <a:rect l="l" t="t" r="r" b="b"/>
            <a:pathLst>
              <a:path w="76" h="77">
                <a:moveTo>
                  <a:pt x="49" y="50"/>
                </a:moveTo>
                <a:lnTo>
                  <a:pt x="50" y="64"/>
                </a:lnTo>
                <a:lnTo>
                  <a:pt x="65" y="57"/>
                </a:lnTo>
                <a:lnTo>
                  <a:pt x="58" y="49"/>
                </a:lnTo>
                <a:close/>
              </a:path>
            </a:pathLst>
          </a:custGeom>
          <a:solidFill>
            <a:srgbClr val="89c765"/>
          </a:solidFill>
          <a:ln>
            <a:solidFill>
              <a:srgbClr val="89c76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CustomShape 7"/>
          <p:cNvSpPr/>
          <p:nvPr/>
        </p:nvSpPr>
        <p:spPr>
          <a:xfrm>
            <a:off x="504000" y="10296000"/>
            <a:ext cx="10007640" cy="1727640"/>
          </a:xfrm>
          <a:custGeom>
            <a:avLst/>
            <a:gdLst/>
            <a:ahLst/>
            <a:rect l="l" t="t" r="r" b="b"/>
            <a:pathLst>
              <a:path w="76" h="77">
                <a:moveTo>
                  <a:pt x="49" y="50"/>
                </a:moveTo>
                <a:lnTo>
                  <a:pt x="50" y="64"/>
                </a:lnTo>
                <a:lnTo>
                  <a:pt x="65" y="57"/>
                </a:lnTo>
                <a:lnTo>
                  <a:pt x="58" y="49"/>
                </a:lnTo>
                <a:close/>
              </a:path>
            </a:pathLst>
          </a:custGeom>
          <a:solidFill>
            <a:srgbClr val="89c765"/>
          </a:solidFill>
          <a:ln>
            <a:solidFill>
              <a:srgbClr val="89c76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CustomShape 8"/>
          <p:cNvSpPr/>
          <p:nvPr/>
        </p:nvSpPr>
        <p:spPr>
          <a:xfrm>
            <a:off x="21917160" y="12190320"/>
            <a:ext cx="10126080" cy="2400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6840" rIns="96840" tIns="48240" bIns="48240"/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 pôster deve ser legível a uma distância de pelo menos 1 m.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Deve-se evitar o uso de citações e notas de rodapé.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CustomShape 9"/>
          <p:cNvSpPr/>
          <p:nvPr/>
        </p:nvSpPr>
        <p:spPr>
          <a:xfrm>
            <a:off x="431640" y="12036600"/>
            <a:ext cx="10224720" cy="7868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02240" rIns="102240" tIns="51120" bIns="51120" anchor="ctr"/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 pôster deve ser elaborado no tamanho 120 cm de altura x 90 cm de largura, em duas ou três colunas, devendo conter, obrigatoriamente: a logomarca do evento, o título do artigo, o nome dos autores seguidos de identificação, introdução, material e métodos, resultados e discussão, conclusão, agradecimentos e referências. O título deve ser bem destacado, permitindo que o visitante tenha facilidade em identificar o trabalho. Utilize fonte Calibri, tamanho de fonte 72 como mínimo para título, 36 para os cabeçalhos e fonte 30 como mínimo para conteúdo. O pôster deve ser confeccionado em material adequado (lona, PVC, glosspaper ou similar) com corda para ser afixado. O resumo deve ser elaborado conforme ABNT NBR 6028, seguido das palavras-chaves.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i="1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Palavras-chave</a:t>
            </a:r>
            <a:r>
              <a:rPr b="0" i="1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: as mesmas utilizadas no artigo.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CustomShape 10"/>
          <p:cNvSpPr/>
          <p:nvPr/>
        </p:nvSpPr>
        <p:spPr>
          <a:xfrm>
            <a:off x="11272680" y="12025440"/>
            <a:ext cx="10113840" cy="4445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6840" rIns="96840" tIns="48240" bIns="48240"/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As figuras são peças-chave em um pôster e devem ter um grande destaque. São elas que, em um primeiro momento, fisgarão os visitantes. Em um segundo momento, são as  figuras que vão ajudar a dar sustentação aos seus argumentos, de maneira muito mais eficaz do que os textos, quando bem combinadas com os diagramas e esquemas. Nunca deixe de citar as fontes das figuras que pegar emprestadas.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CustomShape 11"/>
          <p:cNvSpPr/>
          <p:nvPr/>
        </p:nvSpPr>
        <p:spPr>
          <a:xfrm>
            <a:off x="1859040" y="7272360"/>
            <a:ext cx="30544560" cy="1702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6760" rIns="86760" tIns="43560" bIns="43560" anchorCtr="1"/>
          <a:p>
            <a:pPr marL="1618920" indent="-1617120" algn="ctr">
              <a:lnSpc>
                <a:spcPct val="100000"/>
              </a:lnSpc>
            </a:pPr>
            <a:r>
              <a:rPr b="1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Nome do Primeiro </a:t>
            </a:r>
            <a:r>
              <a:rPr b="1" lang="pt-BR" sz="4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Autor</a:t>
            </a:r>
            <a:r>
              <a:rPr b="1" lang="pt-BR" sz="4400" spc="-1" strike="noStrike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</a:t>
            </a:r>
            <a:r>
              <a:rPr b="1" lang="pt-BR" sz="4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; Nome do Segundo Autor</a:t>
            </a:r>
            <a:r>
              <a:rPr b="1" lang="pt-BR" sz="4400" spc="-1" strike="noStrike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2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618920" indent="-1617120" algn="ctr">
              <a:lnSpc>
                <a:spcPct val="100000"/>
              </a:lnSpc>
            </a:pPr>
            <a:r>
              <a:rPr b="0" lang="pt-BR" sz="3100" spc="-1" strike="noStrike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1.</a:t>
            </a:r>
            <a:r>
              <a:rPr b="0" lang="pt-BR" sz="3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Xxxxxxxxxxx, </a:t>
            </a:r>
            <a:r>
              <a:rPr b="0" i="1" lang="pt-BR" sz="3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campus</a:t>
            </a:r>
            <a:r>
              <a:rPr b="0" lang="pt-BR" sz="3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Fulano de Tal - Instituto Federal de Educação, Ciência e Tecnologia do Tocantins, xxxxxxx@xxx.com.br;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618920" indent="-1617120" algn="ctr">
              <a:lnSpc>
                <a:spcPct val="100000"/>
              </a:lnSpc>
            </a:pPr>
            <a:r>
              <a:rPr b="0" lang="pt-BR" sz="3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</a:t>
            </a:r>
            <a:r>
              <a:rPr b="0" lang="pt-BR" sz="3100" spc="-1" strike="noStrike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2. </a:t>
            </a:r>
            <a:r>
              <a:rPr b="0" lang="pt-BR" sz="3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Xxxxxxxxxxxxxx, </a:t>
            </a:r>
            <a:r>
              <a:rPr b="0" i="1" lang="pt-BR" sz="3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campus</a:t>
            </a:r>
            <a:r>
              <a:rPr b="0" lang="pt-BR" sz="3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 Fulano de Tal - Instituto Federal de Educação, Ciência e Tecnologia do Tocantins, xxxxxxx@xxx.com.br;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CustomShape 12"/>
          <p:cNvSpPr/>
          <p:nvPr/>
        </p:nvSpPr>
        <p:spPr>
          <a:xfrm>
            <a:off x="1343160" y="5958000"/>
            <a:ext cx="29595240" cy="1189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1800" rIns="91800" tIns="46080" bIns="46080" anchorCtr="1"/>
          <a:p>
            <a:pPr algn="ctr">
              <a:lnSpc>
                <a:spcPct val="100000"/>
              </a:lnSpc>
            </a:pPr>
            <a:r>
              <a:rPr b="1" lang="pt-BR" sz="7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ＭＳ Ｐゴシック"/>
              </a:rPr>
              <a:t>TÍTULO: Subtítulo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CustomShape 13"/>
          <p:cNvSpPr/>
          <p:nvPr/>
        </p:nvSpPr>
        <p:spPr>
          <a:xfrm>
            <a:off x="4342320" y="10766520"/>
            <a:ext cx="2405520" cy="703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 anchorCtr="1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RESUMO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CustomShape 14"/>
          <p:cNvSpPr/>
          <p:nvPr/>
        </p:nvSpPr>
        <p:spPr>
          <a:xfrm>
            <a:off x="21818520" y="20954880"/>
            <a:ext cx="10224720" cy="6568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6840" rIns="96840" tIns="48240" bIns="48240"/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 último item deve efetuar o fechamento do conteúdo apresentado.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Acima de tudo, um bom pôster deve ter pouco texto. Não tão pouco quanto uma apresentação de slides, porém bem menos do que um artigo. É preferível usar frases telegráficas, diretas e curtas, organizadas em tópicos, ao invés de orações longas e estruturas complexas.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Deve-se concluir somente o que foi comprovado, com interpretação lógica, não cabendo opiniões próprias ou análises não investigadas.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As conclusões de qualquer trabalho científico devem responder aos objetivos propostos do mesmo. Deve ser apresentada, preferencialmente, em tópicos.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CustomShape 15"/>
          <p:cNvSpPr/>
          <p:nvPr/>
        </p:nvSpPr>
        <p:spPr>
          <a:xfrm>
            <a:off x="21818520" y="29883240"/>
            <a:ext cx="10224720" cy="1010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6840" rIns="96840" tIns="48240" bIns="48240"/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Agradecemos o apoio financeiro  disponibilizado pelo CNPq para o desenvolvimento da pesquisa.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CustomShape 16"/>
          <p:cNvSpPr/>
          <p:nvPr/>
        </p:nvSpPr>
        <p:spPr>
          <a:xfrm>
            <a:off x="-20520" y="39531960"/>
            <a:ext cx="32430600" cy="551880"/>
          </a:xfrm>
          <a:custGeom>
            <a:avLst/>
            <a:gdLst/>
            <a:ahLst/>
            <a:rect l="l" t="t" r="r" b="b"/>
            <a:pathLst>
              <a:path w="75" h="76">
                <a:moveTo>
                  <a:pt x="49" y="50"/>
                </a:moveTo>
                <a:lnTo>
                  <a:pt x="50" y="63"/>
                </a:lnTo>
                <a:lnTo>
                  <a:pt x="64" y="56"/>
                </a:lnTo>
                <a:lnTo>
                  <a:pt x="57" y="49"/>
                </a:lnTo>
                <a:close/>
              </a:path>
            </a:pathLst>
          </a:custGeom>
          <a:gradFill>
            <a:gsLst>
              <a:gs pos="0">
                <a:srgbClr val="537e25"/>
              </a:gs>
              <a:gs pos="100000">
                <a:srgbClr val="92da46"/>
              </a:gs>
            </a:gsLst>
            <a:lin ang="162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CustomShape 17"/>
          <p:cNvSpPr/>
          <p:nvPr/>
        </p:nvSpPr>
        <p:spPr>
          <a:xfrm>
            <a:off x="21747240" y="33051600"/>
            <a:ext cx="10224720" cy="4465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6840" rIns="96840" tIns="48240" bIns="48240"/>
          <a:p>
            <a:pPr algn="just">
              <a:lnSpc>
                <a:spcPct val="100000"/>
              </a:lnSpc>
            </a:pPr>
            <a:r>
              <a:rPr b="0" i="1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Listar as referências citadas no texto de acordo com as normas da ABNT NBR 6023. Sugere-se a utilização de, no máximo, 5 referências no pôster.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ASSOCIAÇÃO BRASILEIRA DE NORMAS TÉCNICAS. </a:t>
            </a:r>
            <a:r>
              <a:rPr b="1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NBR 15437</a:t>
            </a: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: Informação e documentação:  Pôsteres técnicos e científicos: apresentação. Rio de Janeiro, 2006.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CustomShape 18"/>
          <p:cNvSpPr/>
          <p:nvPr/>
        </p:nvSpPr>
        <p:spPr>
          <a:xfrm>
            <a:off x="504720" y="22817160"/>
            <a:ext cx="10151640" cy="4694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86760" rIns="86760" tIns="43560" bIns="43560"/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 pôster deverá conter informações referentes ao artigo apresentado ao congresso para avaliação.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As informações apresentadas no pôster devem ser concisas e claras.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Este modelo já se encontra na formatação sugerida.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Será obrigatória a presença de um dos autores no horário de apresentação do pôster.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CustomShape 19"/>
          <p:cNvSpPr/>
          <p:nvPr/>
        </p:nvSpPr>
        <p:spPr>
          <a:xfrm flipH="1">
            <a:off x="10894680" y="10298160"/>
            <a:ext cx="64800" cy="29198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CustomShape 20"/>
          <p:cNvSpPr/>
          <p:nvPr/>
        </p:nvSpPr>
        <p:spPr>
          <a:xfrm flipH="1">
            <a:off x="21556440" y="10369440"/>
            <a:ext cx="64800" cy="29198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CustomShape 21"/>
          <p:cNvSpPr/>
          <p:nvPr/>
        </p:nvSpPr>
        <p:spPr>
          <a:xfrm>
            <a:off x="12936960" y="10461960"/>
            <a:ext cx="6674040" cy="1311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 anchorCtr="1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2. REFERENCIAL TEÓRICO 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CustomShape 22"/>
          <p:cNvSpPr/>
          <p:nvPr/>
        </p:nvSpPr>
        <p:spPr>
          <a:xfrm>
            <a:off x="23080320" y="10766880"/>
            <a:ext cx="7797960" cy="702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 anchorCtr="1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4. RESULTADOS E DISCUSSÃO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CustomShape 23"/>
          <p:cNvSpPr/>
          <p:nvPr/>
        </p:nvSpPr>
        <p:spPr>
          <a:xfrm>
            <a:off x="1859040" y="21497040"/>
            <a:ext cx="5800320" cy="702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 anchorCtr="1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1. INTRODUÇÃO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CustomShape 24"/>
          <p:cNvSpPr/>
          <p:nvPr/>
        </p:nvSpPr>
        <p:spPr>
          <a:xfrm>
            <a:off x="24972480" y="19625400"/>
            <a:ext cx="4012560" cy="702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 anchorCtr="1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5. CONCLUSÃO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CustomShape 25"/>
          <p:cNvSpPr/>
          <p:nvPr/>
        </p:nvSpPr>
        <p:spPr>
          <a:xfrm>
            <a:off x="24456960" y="28697400"/>
            <a:ext cx="5043600" cy="703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 anchorCtr="1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AGRADECIMENTOS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CustomShape 26"/>
          <p:cNvSpPr/>
          <p:nvPr/>
        </p:nvSpPr>
        <p:spPr>
          <a:xfrm>
            <a:off x="25144200" y="31803840"/>
            <a:ext cx="3813480" cy="703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 anchorCtr="1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REFERÊNCIAS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CustomShape 27"/>
          <p:cNvSpPr/>
          <p:nvPr/>
        </p:nvSpPr>
        <p:spPr>
          <a:xfrm>
            <a:off x="4327560" y="4529160"/>
            <a:ext cx="22724640" cy="100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Ctr="1"/>
          <a:p>
            <a:pPr algn="ctr">
              <a:lnSpc>
                <a:spcPct val="100000"/>
              </a:lnSpc>
            </a:pPr>
            <a:r>
              <a:rPr b="1" i="1" lang="pt-BR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Campus</a:t>
            </a:r>
            <a:r>
              <a:rPr b="1" lang="pt-BR" sz="6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xxxxxxxx-IFTO – 6 a 8 de novembro – 2015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28080" y="5106960"/>
            <a:ext cx="32383080" cy="653760"/>
          </a:xfrm>
          <a:prstGeom prst="rect">
            <a:avLst/>
          </a:prstGeom>
          <a:ln>
            <a:noFill/>
          </a:ln>
        </p:spPr>
      </p:pic>
      <p:pic>
        <p:nvPicPr>
          <p:cNvPr id="72" name="" descr=""/>
          <p:cNvPicPr/>
          <p:nvPr/>
        </p:nvPicPr>
        <p:blipFill>
          <a:blip r:embed="rId2"/>
          <a:stretch/>
        </p:blipFill>
        <p:spPr>
          <a:xfrm>
            <a:off x="5400000" y="432000"/>
            <a:ext cx="19799640" cy="4468680"/>
          </a:xfrm>
          <a:prstGeom prst="rect">
            <a:avLst/>
          </a:prstGeom>
          <a:ln>
            <a:noFill/>
          </a:ln>
        </p:spPr>
      </p:pic>
      <p:pic>
        <p:nvPicPr>
          <p:cNvPr id="73" name="" descr=""/>
          <p:cNvPicPr/>
          <p:nvPr/>
        </p:nvPicPr>
        <p:blipFill>
          <a:blip r:embed="rId3"/>
          <a:stretch/>
        </p:blipFill>
        <p:spPr>
          <a:xfrm>
            <a:off x="7632000" y="40326840"/>
            <a:ext cx="11447640" cy="2583720"/>
          </a:xfrm>
          <a:prstGeom prst="rect">
            <a:avLst/>
          </a:prstGeom>
          <a:ln>
            <a:noFill/>
          </a:ln>
        </p:spPr>
      </p:pic>
      <p:pic>
        <p:nvPicPr>
          <p:cNvPr id="74" name="" descr=""/>
          <p:cNvPicPr/>
          <p:nvPr/>
        </p:nvPicPr>
        <p:blipFill>
          <a:blip r:embed="rId4"/>
          <a:stretch/>
        </p:blipFill>
        <p:spPr>
          <a:xfrm>
            <a:off x="27432000" y="780840"/>
            <a:ext cx="2678760" cy="3826800"/>
          </a:xfrm>
          <a:prstGeom prst="rect">
            <a:avLst/>
          </a:prstGeom>
          <a:ln>
            <a:noFill/>
          </a:ln>
        </p:spPr>
      </p:pic>
      <p:pic>
        <p:nvPicPr>
          <p:cNvPr id="75" name="" descr=""/>
          <p:cNvPicPr/>
          <p:nvPr/>
        </p:nvPicPr>
        <p:blipFill>
          <a:blip r:embed="rId5"/>
          <a:stretch/>
        </p:blipFill>
        <p:spPr>
          <a:xfrm>
            <a:off x="22464000" y="40608000"/>
            <a:ext cx="1676880" cy="2395440"/>
          </a:xfrm>
          <a:prstGeom prst="rect">
            <a:avLst/>
          </a:prstGeom>
          <a:ln>
            <a:noFill/>
          </a:ln>
        </p:spPr>
      </p:pic>
      <p:sp>
        <p:nvSpPr>
          <p:cNvPr id="76" name="CustomShape 28"/>
          <p:cNvSpPr/>
          <p:nvPr/>
        </p:nvSpPr>
        <p:spPr>
          <a:xfrm>
            <a:off x="11232000" y="21661200"/>
            <a:ext cx="10007640" cy="1727640"/>
          </a:xfrm>
          <a:custGeom>
            <a:avLst/>
            <a:gdLst/>
            <a:ahLst/>
            <a:rect l="l" t="t" r="r" b="b"/>
            <a:pathLst>
              <a:path w="76" h="77">
                <a:moveTo>
                  <a:pt x="49" y="50"/>
                </a:moveTo>
                <a:lnTo>
                  <a:pt x="50" y="64"/>
                </a:lnTo>
                <a:lnTo>
                  <a:pt x="65" y="57"/>
                </a:lnTo>
                <a:lnTo>
                  <a:pt x="58" y="49"/>
                </a:lnTo>
                <a:close/>
              </a:path>
            </a:pathLst>
          </a:custGeom>
          <a:solidFill>
            <a:srgbClr val="89c765"/>
          </a:solidFill>
          <a:ln>
            <a:solidFill>
              <a:srgbClr val="89c76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CustomShape 29"/>
          <p:cNvSpPr/>
          <p:nvPr/>
        </p:nvSpPr>
        <p:spPr>
          <a:xfrm>
            <a:off x="12804120" y="22190760"/>
            <a:ext cx="6673320" cy="702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2" y="2"/>
                </a:moveTo>
                <a:lnTo>
                  <a:pt x="3" y="2"/>
                </a:lnTo>
                <a:lnTo>
                  <a:pt x="3" y="3"/>
                </a:lnTo>
                <a:lnTo>
                  <a:pt x="2" y="3"/>
                </a:lnTo>
                <a:lnTo>
                  <a:pt x="2" y="2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 anchorCtr="1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 MATERIAIS E MÉTODOS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714</TotalTime>
  <Application>LibreOffice/5.1.3.2$Windows_x86 LibreOffice_project/644e4637d1d8544fd9f56425bd6cec110e49301b</Application>
  <Words>535</Words>
  <Paragraphs>31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2013-07-15T08:40:43Z</dcterms:created>
  <dc:creator>CCE-08</dc:creator>
  <dc:description/>
  <dc:language>pt-BR</dc:language>
  <cp:lastModifiedBy>JANUARIO PEREIRA</cp:lastModifiedBy>
  <dcterms:modified xsi:type="dcterms:W3CDTF">2018-10-02T00:51:07Z</dcterms:modified>
  <cp:revision>35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</vt:i4>
  </property>
</Properties>
</file>