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3.png" ContentType="image/png"/>
  <Override PartName="/ppt/media/image1.jpeg" ContentType="image/jpeg"/>
  <Override PartName="/ppt/media/image4.jpeg" ContentType="image/jpeg"/>
  <Override PartName="/ppt/media/image2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2192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 para editar o formato de notas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&lt;cabeçalho&gt;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E6105560-D6E1-4956-9967-5CFE58FDA2C6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14E56E9D-7157-4282-8714-60F10981016A}" type="slidenum"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p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32456572-AD8D-4FD4-9DC8-75EABFD17A32}" type="slidenum"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3368880" y="1825560"/>
            <a:ext cx="5452920" cy="435096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3368880" y="1825560"/>
            <a:ext cx="5452920" cy="435096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/>
          <a:p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76" name="" descr=""/>
          <p:cNvPicPr/>
          <p:nvPr/>
        </p:nvPicPr>
        <p:blipFill>
          <a:blip r:embed="rId2"/>
          <a:stretch/>
        </p:blipFill>
        <p:spPr>
          <a:xfrm>
            <a:off x="3368880" y="1825560"/>
            <a:ext cx="5452920" cy="4350960"/>
          </a:xfrm>
          <a:prstGeom prst="rect">
            <a:avLst/>
          </a:prstGeom>
          <a:ln>
            <a:noFill/>
          </a:ln>
        </p:spPr>
      </p:pic>
      <p:pic>
        <p:nvPicPr>
          <p:cNvPr id="77" name="" descr=""/>
          <p:cNvPicPr/>
          <p:nvPr/>
        </p:nvPicPr>
        <p:blipFill>
          <a:blip r:embed="rId3"/>
          <a:stretch/>
        </p:blipFill>
        <p:spPr>
          <a:xfrm>
            <a:off x="3368880" y="1825560"/>
            <a:ext cx="5452920" cy="435096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/>
          <a:p>
            <a:pPr algn="ctr">
              <a:lnSpc>
                <a:spcPct val="100000"/>
              </a:lnSpc>
            </a:pPr>
            <a:r>
              <a:rPr b="0" lang="pt-BR" sz="6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Clique para editar o título mestre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0" lang="pt-BR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02/10/18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 Encontro de Educação Profissional e Tecnológica do ProfEPT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D9BE5D9C-2680-4A61-9699-D2D53C2B7C71}" type="slidenum">
              <a:rPr b="0" lang="pt-BR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Clique para editar o formato do texto da estrutura de tópicos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3.º nível da estrutura de tópicos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4.º nível da estrutura de tópicos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0" lang="pt-B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Clique para editar o título mestre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Clique para editar o formato do texto da estrutura de tópicos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2.º nível da estrutura de tópicos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3.º nível da estrutura de tópicos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4.º nível da estrutura de tópicos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5.º nível da estrutura de tópicos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6.º nível da estrutura de tópicos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286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7.º nível da estrutura de tópicosClique para editar o texto mestre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6858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Segundo nível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1430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Terceiro nível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6002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Quarto nível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057400" indent="-2282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Quinto nível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0" lang="pt-BR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02/10/18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 Encontro de Educação Profissional e Tecnológica do ProfEPT</a:t>
            </a:r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42EF5577-8DD4-4E12-A38D-C66A329628C2}" type="slidenum">
              <a:rPr b="0" lang="pt-BR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0" y="5448600"/>
            <a:ext cx="6738120" cy="1409040"/>
          </a:xfrm>
          <a:custGeom>
            <a:avLst/>
            <a:gdLst/>
            <a:ahLst/>
            <a:rect l="l" t="t" r="r" b="b"/>
            <a:pathLst>
              <a:path w="6738450" h="1409374">
                <a:moveTo>
                  <a:pt x="0" y="0"/>
                </a:moveTo>
                <a:lnTo>
                  <a:pt x="6738450" y="0"/>
                </a:lnTo>
                <a:lnTo>
                  <a:pt x="6085725" y="1409374"/>
                </a:lnTo>
                <a:lnTo>
                  <a:pt x="1524000" y="1409374"/>
                </a:lnTo>
                <a:lnTo>
                  <a:pt x="1200418" y="1409374"/>
                </a:lnTo>
                <a:lnTo>
                  <a:pt x="0" y="1409374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4" name="CustomShape 2"/>
          <p:cNvSpPr/>
          <p:nvPr/>
        </p:nvSpPr>
        <p:spPr>
          <a:xfrm flipH="1">
            <a:off x="6102000" y="3609000"/>
            <a:ext cx="4522320" cy="3248640"/>
          </a:xfrm>
          <a:custGeom>
            <a:avLst/>
            <a:gdLst/>
            <a:ahLst/>
            <a:rect l="l" t="t" r="r" b="b"/>
            <a:pathLst>
              <a:path w="4522796" h="3249004">
                <a:moveTo>
                  <a:pt x="3018081" y="0"/>
                </a:moveTo>
                <a:lnTo>
                  <a:pt x="0" y="0"/>
                </a:lnTo>
                <a:lnTo>
                  <a:pt x="0" y="3249004"/>
                </a:lnTo>
                <a:lnTo>
                  <a:pt x="4522796" y="3249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5" name="CustomShape 3"/>
          <p:cNvSpPr/>
          <p:nvPr/>
        </p:nvSpPr>
        <p:spPr>
          <a:xfrm>
            <a:off x="6266880" y="5448600"/>
            <a:ext cx="5924880" cy="1409040"/>
          </a:xfrm>
          <a:custGeom>
            <a:avLst/>
            <a:gdLst/>
            <a:ahLst/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6" name="CustomShape 4"/>
          <p:cNvSpPr/>
          <p:nvPr/>
        </p:nvSpPr>
        <p:spPr>
          <a:xfrm>
            <a:off x="0" y="0"/>
            <a:ext cx="5920200" cy="2895840"/>
          </a:xfrm>
          <a:custGeom>
            <a:avLst/>
            <a:gdLst/>
            <a:ahLst/>
            <a:rect l="l" t="t" r="r" b="b"/>
            <a:pathLst>
              <a:path w="5920618" h="2896258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8" y="0"/>
                </a:lnTo>
                <a:lnTo>
                  <a:pt x="4583705" y="2896258"/>
                </a:lnTo>
                <a:lnTo>
                  <a:pt x="3346315" y="2896258"/>
                </a:lnTo>
                <a:lnTo>
                  <a:pt x="1854457" y="2896258"/>
                </a:lnTo>
                <a:lnTo>
                  <a:pt x="0" y="2896258"/>
                </a:lnTo>
                <a:close/>
              </a:path>
            </a:pathLst>
          </a:custGeom>
          <a:solidFill>
            <a:srgbClr val="446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7" name="TextShape 5"/>
          <p:cNvSpPr txBox="1"/>
          <p:nvPr/>
        </p:nvSpPr>
        <p:spPr>
          <a:xfrm>
            <a:off x="275040" y="5886720"/>
            <a:ext cx="5723280" cy="91080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ctr">
              <a:lnSpc>
                <a:spcPct val="100000"/>
              </a:lnSpc>
            </a:pPr>
            <a:r>
              <a:rPr b="1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09 a 10 de outubro de 2018</a:t>
            </a: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 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8" name="TextShape 6"/>
          <p:cNvSpPr txBox="1"/>
          <p:nvPr/>
        </p:nvSpPr>
        <p:spPr>
          <a:xfrm>
            <a:off x="741960" y="3355560"/>
            <a:ext cx="11131560" cy="17197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>
              <a:lnSpc>
                <a:spcPct val="100000"/>
              </a:lnSpc>
            </a:pPr>
            <a:r>
              <a:rPr b="1" lang="pt-BR" sz="36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INSERIR O TÍTULO DO TRABALHO: inserir subtítulo (se houver)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CustomShape 7"/>
          <p:cNvSpPr/>
          <p:nvPr/>
        </p:nvSpPr>
        <p:spPr>
          <a:xfrm>
            <a:off x="7833960" y="6003720"/>
            <a:ext cx="452232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pt-BR" sz="1600" spc="-1" strike="noStrike">
                <a:solidFill>
                  <a:srgbClr val="ffd9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IFTO - Campus Porto Nacional.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0" name="Imagem 4" descr=""/>
          <p:cNvPicPr/>
          <p:nvPr/>
        </p:nvPicPr>
        <p:blipFill>
          <a:blip r:embed="rId1"/>
          <a:stretch/>
        </p:blipFill>
        <p:spPr>
          <a:xfrm>
            <a:off x="10166040" y="409320"/>
            <a:ext cx="1474200" cy="1947600"/>
          </a:xfrm>
          <a:prstGeom prst="rect">
            <a:avLst/>
          </a:prstGeom>
          <a:ln>
            <a:noFill/>
          </a:ln>
        </p:spPr>
      </p:pic>
      <p:pic>
        <p:nvPicPr>
          <p:cNvPr id="91" name="Imagem 6" descr=""/>
          <p:cNvPicPr/>
          <p:nvPr/>
        </p:nvPicPr>
        <p:blipFill>
          <a:blip r:embed="rId2"/>
          <a:stretch/>
        </p:blipFill>
        <p:spPr>
          <a:xfrm>
            <a:off x="5977080" y="515520"/>
            <a:ext cx="3147120" cy="1841400"/>
          </a:xfrm>
          <a:prstGeom prst="rect">
            <a:avLst/>
          </a:prstGeom>
          <a:ln>
            <a:noFill/>
          </a:ln>
        </p:spPr>
      </p:pic>
    </p:spTree>
  </p:cSld>
  <p:transition spd="slow">
    <p:wipe dir="l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1067760" y="1946160"/>
            <a:ext cx="10654560" cy="202716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ctr">
              <a:lnSpc>
                <a:spcPct val="100000"/>
              </a:lnSpc>
            </a:pPr>
            <a:r>
              <a:rPr b="1" lang="pt-BR" sz="36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INSERIR O TÍTULO DO TRABALHO: inserir subtítulo (se houver)</a:t>
            </a:r>
            <a:r>
              <a:rPr b="1" lang="pt-BR" sz="36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
</a:t>
            </a:r>
            <a:r>
              <a:rPr b="1" lang="pt-BR" sz="36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 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5088960" y="4320360"/>
            <a:ext cx="6347520" cy="1854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</a:pPr>
            <a:r>
              <a:rPr b="1" lang="pt-BR" sz="39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Autor(es):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XXXXXXXXXXXXXXXXXX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XXXXXXXXXXXXXX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XXXXXXXXXXXXXXXX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slow">
    <p:wipe dir="l"/>
  </p:transition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3472200" y="365040"/>
            <a:ext cx="788148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pt-BR" sz="36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INTRODUÇÃO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5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just">
              <a:lnSpc>
                <a:spcPct val="100000"/>
              </a:lnSpc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Rápida contextualização da temática estudada.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just">
              <a:lnSpc>
                <a:spcPct val="100000"/>
              </a:lnSpc>
            </a:pP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transition spd="slow">
    <p:wipe dir="l"/>
  </p:transition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3737160" y="365040"/>
            <a:ext cx="7616160" cy="10656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pt-BR" sz="4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JUSTIFICATIVA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7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just">
              <a:lnSpc>
                <a:spcPct val="100000"/>
              </a:lnSpc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Por que da pesquisa/trabalho? Qual a importância teórica e prática do trabalho.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90000"/>
              </a:lnSpc>
            </a:pP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transition spd="slow">
    <p:wipe dir="l"/>
  </p:transition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3472200" y="365040"/>
            <a:ext cx="7881480" cy="8139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pt-BR" sz="4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OBJETIVOS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9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 algn="just">
              <a:lnSpc>
                <a:spcPct val="15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Objetivo geral;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28600" indent="-228240" algn="just">
              <a:lnSpc>
                <a:spcPct val="15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Objetivos específicos.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just">
              <a:lnSpc>
                <a:spcPct val="150000"/>
              </a:lnSpc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(Conforme constar no artigo)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just">
              <a:lnSpc>
                <a:spcPct val="100000"/>
              </a:lnSpc>
            </a:pP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</a:pP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transition spd="slow">
    <p:wipe dir="l"/>
  </p:transition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3644280" y="206280"/>
            <a:ext cx="7854840" cy="800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pt-BR" sz="4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METODOLOGIA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1" name="TextShape 2"/>
          <p:cNvSpPr txBox="1"/>
          <p:nvPr/>
        </p:nvSpPr>
        <p:spPr>
          <a:xfrm>
            <a:off x="838080" y="1762560"/>
            <a:ext cx="10661040" cy="4413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Universo da pesquisa; 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28600" indent="-22824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Sujeitos da pesquisa; 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28600" indent="-22824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Tipo de pesquisa;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28600" indent="-22824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Instrumentos de coleta de dados.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transition spd="slow">
    <p:wipe dir="l"/>
  </p:transition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3684240" y="379800"/>
            <a:ext cx="7669440" cy="6019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pt-BR" sz="4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REFERENCIAL TEÓRICO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3" name="TextShape 2"/>
          <p:cNvSpPr txBox="1"/>
          <p:nvPr/>
        </p:nvSpPr>
        <p:spPr>
          <a:xfrm>
            <a:off x="838080" y="1921680"/>
            <a:ext cx="10901160" cy="43124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just">
              <a:lnSpc>
                <a:spcPct val="100000"/>
              </a:lnSpc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Constar somente os principais referenciais teóricos abordados.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just">
              <a:lnSpc>
                <a:spcPct val="100000"/>
              </a:lnSpc>
            </a:pP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</a:pP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transition spd="slow">
    <p:wipe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3684240" y="379800"/>
            <a:ext cx="7669440" cy="6019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pt-BR" sz="4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REFERENCIAL TEÓRICO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5" name="TextShape 2"/>
          <p:cNvSpPr txBox="1"/>
          <p:nvPr/>
        </p:nvSpPr>
        <p:spPr>
          <a:xfrm>
            <a:off x="838080" y="1921680"/>
            <a:ext cx="10901160" cy="43124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just">
              <a:lnSpc>
                <a:spcPct val="100000"/>
              </a:lnSpc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Constar somente os principais referenciais teóricos abordados.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just">
              <a:lnSpc>
                <a:spcPct val="100000"/>
              </a:lnSpc>
            </a:pP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</a:pP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transition spd="slow">
    <p:wipe dir="l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3591360" y="789120"/>
            <a:ext cx="7950960" cy="5144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pt-BR" sz="4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RESULTADOS E DISCUSSÕES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7" name="TextShape 2"/>
          <p:cNvSpPr txBox="1"/>
          <p:nvPr/>
        </p:nvSpPr>
        <p:spPr>
          <a:xfrm>
            <a:off x="1085040" y="1825560"/>
            <a:ext cx="1045728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badi"/>
              </a:rPr>
              <a:t>Dê preferência aos resultados mais significativos.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28600" indent="-22824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badi"/>
              </a:rPr>
              <a:t>Caso tenha no trabalho, dê preferência a gráficos e tabelas.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transition spd="slow">
    <p:wipe dir="l"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3591360" y="789120"/>
            <a:ext cx="7950960" cy="5144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pt-BR" sz="4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RESULTADOS E DISCUSSÕES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9" name="TextShape 2"/>
          <p:cNvSpPr txBox="1"/>
          <p:nvPr/>
        </p:nvSpPr>
        <p:spPr>
          <a:xfrm>
            <a:off x="1085040" y="1825560"/>
            <a:ext cx="1045728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badi"/>
              </a:rPr>
              <a:t>Dê preferência aos resultados mais significativos.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28600" indent="-22824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badi"/>
              </a:rPr>
              <a:t>Caso tenha no trabalho, dê preferência a gráficos e tabelas.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transition spd="slow">
    <p:wipe dir="l"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3591360" y="789120"/>
            <a:ext cx="7950960" cy="5144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pt-BR" sz="4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RESULTADOS E DISCUSSÕES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1" name="TextShape 2"/>
          <p:cNvSpPr txBox="1"/>
          <p:nvPr/>
        </p:nvSpPr>
        <p:spPr>
          <a:xfrm>
            <a:off x="1085040" y="1825560"/>
            <a:ext cx="1045728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badi"/>
              </a:rPr>
              <a:t>Dê preferência aos resultados mais significativos.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228600" indent="-22824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badi"/>
              </a:rPr>
              <a:t>Caso tenha no trabalho, dê preferência a gráficos e tabelas.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transition spd="slow">
    <p:wipe dir="l"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3710520" y="681120"/>
            <a:ext cx="7642800" cy="6019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pt-BR" sz="4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CONSIDERAÇÕES FINAIS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3" name="TextShape 2"/>
          <p:cNvSpPr txBox="1"/>
          <p:nvPr/>
        </p:nvSpPr>
        <p:spPr>
          <a:xfrm>
            <a:off x="838080" y="2027520"/>
            <a:ext cx="10515240" cy="4149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just">
              <a:lnSpc>
                <a:spcPct val="100000"/>
              </a:lnSpc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Principais conclusões a que os autores chegaram, com a conclusão doo trabalho/pesquisa.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</a:pP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transition spd="slow">
    <p:wipe dir="l"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Shape 1"/>
          <p:cNvSpPr txBox="1"/>
          <p:nvPr/>
        </p:nvSpPr>
        <p:spPr>
          <a:xfrm>
            <a:off x="3684240" y="681120"/>
            <a:ext cx="7669440" cy="5490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pt-BR" sz="4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REFERÊNCIAS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5" name="TextShape 2"/>
          <p:cNvSpPr txBox="1"/>
          <p:nvPr/>
        </p:nvSpPr>
        <p:spPr>
          <a:xfrm>
            <a:off x="838080" y="1802160"/>
            <a:ext cx="10515240" cy="43743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just">
              <a:lnSpc>
                <a:spcPct val="100000"/>
              </a:lnSpc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Citar apenas as referências utilizadas na apresentação, ainda que no artigo completo tenham outras.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</a:pP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transition spd="slow">
    <p:wipe dir="l"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Shape 1"/>
          <p:cNvSpPr txBox="1"/>
          <p:nvPr/>
        </p:nvSpPr>
        <p:spPr>
          <a:xfrm>
            <a:off x="3684240" y="681120"/>
            <a:ext cx="7669440" cy="5490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pt-BR" sz="40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AGRADECIMENTOS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7" name="TextShape 2"/>
          <p:cNvSpPr txBox="1"/>
          <p:nvPr/>
        </p:nvSpPr>
        <p:spPr>
          <a:xfrm>
            <a:off x="838080" y="1802160"/>
            <a:ext cx="10515240" cy="43743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just">
              <a:lnSpc>
                <a:spcPct val="100000"/>
              </a:lnSpc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Opcional, opcional, opcional, opcional, opcional, opcional.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just">
              <a:lnSpc>
                <a:spcPct val="100000"/>
              </a:lnSpc>
            </a:pP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just">
              <a:lnSpc>
                <a:spcPct val="100000"/>
              </a:lnSpc>
            </a:pP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</a:pP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transition spd="slow">
    <p:wipe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1492</TotalTime>
  <Application>LibreOffice/5.1.3.2$Windows_x86 LibreOffice_project/644e4637d1d8544fd9f56425bd6cec110e49301b</Application>
  <Words>236</Words>
  <Paragraphs>43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2018-05-31T15:01:21Z</dcterms:created>
  <dc:creator>arianaasilvasantos@gmail.com</dc:creator>
  <dc:description/>
  <dc:language>pt-BR</dc:language>
  <cp:lastModifiedBy>JANUARIO PEREIRA</cp:lastModifiedBy>
  <dcterms:modified xsi:type="dcterms:W3CDTF">2018-10-02T00:52:29Z</dcterms:modified>
  <cp:revision>89</cp:revision>
  <dc:subject/>
  <dc:title>PRÁTICAS EDUCATIVAS DE ATENDIMENTO  ÀS PESSOAS SURDAS EM UNIDADES DE SAÚDE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2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14</vt:i4>
  </property>
</Properties>
</file>