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826920" y="1700640"/>
            <a:ext cx="7771680" cy="10072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pt-BR" sz="4000" spc="-1" strike="noStrike">
                <a:solidFill>
                  <a:srgbClr val="000000"/>
                </a:solidFill>
                <a:latin typeface="Arial"/>
                <a:ea typeface="DejaVu Sans"/>
              </a:rPr>
              <a:t>TÍTULO: Subtítulo</a:t>
            </a: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CustomShape 2"/>
          <p:cNvSpPr/>
          <p:nvPr/>
        </p:nvSpPr>
        <p:spPr>
          <a:xfrm>
            <a:off x="1371600" y="4029120"/>
            <a:ext cx="7303320" cy="10548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</a:pPr>
            <a:r>
              <a:rPr b="1" lang="pt-BR" sz="2600" spc="-1" strike="noStrike" u="sng">
                <a:solidFill>
                  <a:srgbClr val="000000"/>
                </a:solidFill>
                <a:uFillTx/>
                <a:latin typeface="Arial"/>
                <a:ea typeface="DejaVu Sans"/>
              </a:rPr>
              <a:t>Nome completo do(a) autor(a)</a:t>
            </a:r>
            <a:r>
              <a:rPr b="1" lang="pt-BR" sz="2600" spc="-1" strike="noStrike">
                <a:solidFill>
                  <a:srgbClr val="000000"/>
                </a:solidFill>
                <a:latin typeface="Arial"/>
                <a:ea typeface="DejaVu Sans"/>
              </a:rPr>
              <a:t>, Nome completo do(a) autor(a), Nome completo do(a) autor(a)</a:t>
            </a:r>
            <a:endParaRPr b="0" lang="pt-BR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CustomShape 3"/>
          <p:cNvSpPr/>
          <p:nvPr/>
        </p:nvSpPr>
        <p:spPr>
          <a:xfrm>
            <a:off x="2627280" y="6086520"/>
            <a:ext cx="4176000" cy="36432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0" lang="pt-BR" sz="1800" spc="-1" strike="noStrike">
                <a:solidFill>
                  <a:srgbClr val="000000"/>
                </a:solidFill>
                <a:latin typeface="Arial"/>
                <a:ea typeface="DejaVu Sans"/>
              </a:rPr>
              <a:t>Cidade/UF, 24 de outubro de 2023.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CustomShape 4"/>
          <p:cNvSpPr/>
          <p:nvPr/>
        </p:nvSpPr>
        <p:spPr>
          <a:xfrm>
            <a:off x="5076720" y="3141720"/>
            <a:ext cx="2447280" cy="862920"/>
          </a:xfrm>
          <a:prstGeom prst="cloudCallout">
            <a:avLst>
              <a:gd name="adj1" fmla="val -49935"/>
              <a:gd name="adj2" fmla="val 64523"/>
            </a:avLst>
          </a:prstGeom>
          <a:noFill/>
          <a:ln w="93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0" lang="pt-BR" sz="1000" spc="-1" strike="noStrike">
                <a:solidFill>
                  <a:srgbClr val="000000"/>
                </a:solidFill>
                <a:latin typeface="Calibri"/>
                <a:ea typeface="DejaVu Sans"/>
              </a:rPr>
              <a:t>O apresentador do artigo deve estar destacado, no caso, sublinhado.</a:t>
            </a:r>
            <a:endParaRPr b="0" lang="pt-BR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CustomShape 1"/>
          <p:cNvSpPr/>
          <p:nvPr/>
        </p:nvSpPr>
        <p:spPr>
          <a:xfrm>
            <a:off x="5404320" y="792000"/>
            <a:ext cx="3667680" cy="7200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1" name="" descr=""/>
          <p:cNvPicPr/>
          <p:nvPr/>
        </p:nvPicPr>
        <p:blipFill>
          <a:blip r:embed="rId1"/>
          <a:srcRect l="43143" t="0" r="0" b="60700"/>
          <a:stretch/>
        </p:blipFill>
        <p:spPr>
          <a:xfrm>
            <a:off x="0" y="6048360"/>
            <a:ext cx="1296000" cy="791640"/>
          </a:xfrm>
          <a:prstGeom prst="rect">
            <a:avLst/>
          </a:prstGeom>
          <a:ln w="0">
            <a:noFill/>
          </a:ln>
        </p:spPr>
      </p:pic>
      <p:pic>
        <p:nvPicPr>
          <p:cNvPr id="82" name="" descr=""/>
          <p:cNvPicPr/>
          <p:nvPr/>
        </p:nvPicPr>
        <p:blipFill>
          <a:blip r:embed="rId2"/>
          <a:stretch/>
        </p:blipFill>
        <p:spPr>
          <a:xfrm>
            <a:off x="360" y="10800"/>
            <a:ext cx="9143640" cy="1141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Shape 1"/>
          <p:cNvSpPr/>
          <p:nvPr/>
        </p:nvSpPr>
        <p:spPr>
          <a:xfrm>
            <a:off x="576000" y="1628640"/>
            <a:ext cx="8110080" cy="45252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TextShape 2"/>
          <p:cNvSpPr/>
          <p:nvPr/>
        </p:nvSpPr>
        <p:spPr>
          <a:xfrm>
            <a:off x="467640" y="1125720"/>
            <a:ext cx="8228880" cy="710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000000"/>
                </a:solidFill>
                <a:latin typeface="Arial"/>
              </a:rPr>
              <a:t>1. INTRODUÇÃO</a:t>
            </a:r>
            <a:endParaRPr b="0" lang="pt-BR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CustomShape 2"/>
          <p:cNvSpPr/>
          <p:nvPr/>
        </p:nvSpPr>
        <p:spPr>
          <a:xfrm>
            <a:off x="576000" y="1800000"/>
            <a:ext cx="8098920" cy="44640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90000"/>
              </a:lnSpc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  <a:ea typeface="DejaVu Sans"/>
              </a:rPr>
              <a:t>Texto aqui ...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6" name="" descr=""/>
          <p:cNvPicPr/>
          <p:nvPr/>
        </p:nvPicPr>
        <p:blipFill>
          <a:blip r:embed="rId1"/>
          <a:stretch/>
        </p:blipFill>
        <p:spPr>
          <a:xfrm>
            <a:off x="720" y="10800"/>
            <a:ext cx="9143640" cy="1141200"/>
          </a:xfrm>
          <a:prstGeom prst="rect">
            <a:avLst/>
          </a:prstGeom>
          <a:ln w="0">
            <a:noFill/>
          </a:ln>
        </p:spPr>
      </p:pic>
      <p:pic>
        <p:nvPicPr>
          <p:cNvPr id="87" name="" descr=""/>
          <p:cNvPicPr/>
          <p:nvPr/>
        </p:nvPicPr>
        <p:blipFill>
          <a:blip r:embed="rId2"/>
          <a:srcRect l="43143" t="0" r="0" b="60700"/>
          <a:stretch/>
        </p:blipFill>
        <p:spPr>
          <a:xfrm>
            <a:off x="0" y="6048720"/>
            <a:ext cx="1296000" cy="791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1"/>
          <p:cNvSpPr/>
          <p:nvPr/>
        </p:nvSpPr>
        <p:spPr>
          <a:xfrm>
            <a:off x="457200" y="1628640"/>
            <a:ext cx="8228880" cy="45252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TextShape 3"/>
          <p:cNvSpPr/>
          <p:nvPr/>
        </p:nvSpPr>
        <p:spPr>
          <a:xfrm>
            <a:off x="467640" y="1124640"/>
            <a:ext cx="8228880" cy="710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000000"/>
                </a:solidFill>
                <a:latin typeface="Arial"/>
              </a:rPr>
              <a:t>2. MATERIAL E MÉTODOS</a:t>
            </a:r>
            <a:endParaRPr b="0" lang="pt-BR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CustomShape 5"/>
          <p:cNvSpPr/>
          <p:nvPr/>
        </p:nvSpPr>
        <p:spPr>
          <a:xfrm>
            <a:off x="576000" y="1800000"/>
            <a:ext cx="8098920" cy="44640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90000"/>
              </a:lnSpc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  <a:ea typeface="DejaVu Sans"/>
              </a:rPr>
              <a:t>Texto aqui ...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1" name="" descr=""/>
          <p:cNvPicPr/>
          <p:nvPr/>
        </p:nvPicPr>
        <p:blipFill>
          <a:blip r:embed="rId1"/>
          <a:stretch/>
        </p:blipFill>
        <p:spPr>
          <a:xfrm>
            <a:off x="720" y="10800"/>
            <a:ext cx="9143640" cy="1141200"/>
          </a:xfrm>
          <a:prstGeom prst="rect">
            <a:avLst/>
          </a:prstGeom>
          <a:ln w="0">
            <a:noFill/>
          </a:ln>
        </p:spPr>
      </p:pic>
      <p:pic>
        <p:nvPicPr>
          <p:cNvPr id="92" name="" descr=""/>
          <p:cNvPicPr/>
          <p:nvPr/>
        </p:nvPicPr>
        <p:blipFill>
          <a:blip r:embed="rId2"/>
          <a:srcRect l="43143" t="0" r="0" b="60700"/>
          <a:stretch/>
        </p:blipFill>
        <p:spPr>
          <a:xfrm>
            <a:off x="0" y="6048720"/>
            <a:ext cx="1296000" cy="791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Shape 1"/>
          <p:cNvSpPr/>
          <p:nvPr/>
        </p:nvSpPr>
        <p:spPr>
          <a:xfrm>
            <a:off x="457200" y="1628640"/>
            <a:ext cx="8228880" cy="45252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CustomShape 2"/>
          <p:cNvSpPr/>
          <p:nvPr/>
        </p:nvSpPr>
        <p:spPr>
          <a:xfrm>
            <a:off x="467640" y="1124640"/>
            <a:ext cx="8228880" cy="7102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000000"/>
                </a:solidFill>
                <a:latin typeface="Arial"/>
                <a:ea typeface="DejaVu Sans"/>
              </a:rPr>
              <a:t>3. RESULTADOS E DISCUSSÃO</a:t>
            </a:r>
            <a:endParaRPr b="0" lang="pt-BR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CustomShape 6"/>
          <p:cNvSpPr/>
          <p:nvPr/>
        </p:nvSpPr>
        <p:spPr>
          <a:xfrm>
            <a:off x="576000" y="1800000"/>
            <a:ext cx="8098920" cy="44640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90000"/>
              </a:lnSpc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  <a:ea typeface="DejaVu Sans"/>
              </a:rPr>
              <a:t>Texto aqui ...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6" name="" descr=""/>
          <p:cNvPicPr/>
          <p:nvPr/>
        </p:nvPicPr>
        <p:blipFill>
          <a:blip r:embed="rId1"/>
          <a:stretch/>
        </p:blipFill>
        <p:spPr>
          <a:xfrm>
            <a:off x="1080" y="10800"/>
            <a:ext cx="9143640" cy="1141200"/>
          </a:xfrm>
          <a:prstGeom prst="rect">
            <a:avLst/>
          </a:prstGeom>
          <a:ln w="0">
            <a:noFill/>
          </a:ln>
        </p:spPr>
      </p:pic>
      <p:pic>
        <p:nvPicPr>
          <p:cNvPr id="97" name="" descr=""/>
          <p:cNvPicPr/>
          <p:nvPr/>
        </p:nvPicPr>
        <p:blipFill>
          <a:blip r:embed="rId2"/>
          <a:srcRect l="43143" t="0" r="0" b="60700"/>
          <a:stretch/>
        </p:blipFill>
        <p:spPr>
          <a:xfrm>
            <a:off x="0" y="6048720"/>
            <a:ext cx="1296000" cy="791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/>
          <p:nvPr/>
        </p:nvSpPr>
        <p:spPr>
          <a:xfrm>
            <a:off x="457200" y="1628640"/>
            <a:ext cx="8228880" cy="45252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TextShape 2"/>
          <p:cNvSpPr/>
          <p:nvPr/>
        </p:nvSpPr>
        <p:spPr>
          <a:xfrm>
            <a:off x="467640" y="1124640"/>
            <a:ext cx="8228880" cy="710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000000"/>
                </a:solidFill>
                <a:latin typeface="Arial"/>
              </a:rPr>
              <a:t>4. CONSIDERAÇÕES FINAIS</a:t>
            </a:r>
            <a:endParaRPr b="0" lang="pt-BR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CustomShape 7"/>
          <p:cNvSpPr/>
          <p:nvPr/>
        </p:nvSpPr>
        <p:spPr>
          <a:xfrm>
            <a:off x="576000" y="1800000"/>
            <a:ext cx="8098920" cy="44640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90000"/>
              </a:lnSpc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  <a:ea typeface="DejaVu Sans"/>
              </a:rPr>
              <a:t>Texto aqui ...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1" name="" descr=""/>
          <p:cNvPicPr/>
          <p:nvPr/>
        </p:nvPicPr>
        <p:blipFill>
          <a:blip r:embed="rId1"/>
          <a:stretch/>
        </p:blipFill>
        <p:spPr>
          <a:xfrm>
            <a:off x="1080" y="10800"/>
            <a:ext cx="9143640" cy="1141200"/>
          </a:xfrm>
          <a:prstGeom prst="rect">
            <a:avLst/>
          </a:prstGeom>
          <a:ln w="0">
            <a:noFill/>
          </a:ln>
        </p:spPr>
      </p:pic>
      <p:pic>
        <p:nvPicPr>
          <p:cNvPr id="102" name="" descr=""/>
          <p:cNvPicPr/>
          <p:nvPr/>
        </p:nvPicPr>
        <p:blipFill>
          <a:blip r:embed="rId2"/>
          <a:srcRect l="43143" t="0" r="0" b="60700"/>
          <a:stretch/>
        </p:blipFill>
        <p:spPr>
          <a:xfrm>
            <a:off x="0" y="6048720"/>
            <a:ext cx="1296000" cy="791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extShape 1"/>
          <p:cNvSpPr/>
          <p:nvPr/>
        </p:nvSpPr>
        <p:spPr>
          <a:xfrm>
            <a:off x="457200" y="1628640"/>
            <a:ext cx="8228880" cy="45252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TextShape 3"/>
          <p:cNvSpPr/>
          <p:nvPr/>
        </p:nvSpPr>
        <p:spPr>
          <a:xfrm>
            <a:off x="467640" y="1124640"/>
            <a:ext cx="8228880" cy="710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000000"/>
                </a:solidFill>
                <a:latin typeface="Arial"/>
              </a:rPr>
              <a:t>AGRADECIMENTOS</a:t>
            </a:r>
            <a:endParaRPr b="0" lang="pt-BR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CustomShape 8"/>
          <p:cNvSpPr/>
          <p:nvPr/>
        </p:nvSpPr>
        <p:spPr>
          <a:xfrm>
            <a:off x="576000" y="1800000"/>
            <a:ext cx="8098920" cy="44640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90000"/>
              </a:lnSpc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  <a:ea typeface="DejaVu Sans"/>
              </a:rPr>
              <a:t>Texto aqui ...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6" name="" descr=""/>
          <p:cNvPicPr/>
          <p:nvPr/>
        </p:nvPicPr>
        <p:blipFill>
          <a:blip r:embed="rId1"/>
          <a:stretch/>
        </p:blipFill>
        <p:spPr>
          <a:xfrm>
            <a:off x="1080" y="10800"/>
            <a:ext cx="9143640" cy="1141200"/>
          </a:xfrm>
          <a:prstGeom prst="rect">
            <a:avLst/>
          </a:prstGeom>
          <a:ln w="0">
            <a:noFill/>
          </a:ln>
        </p:spPr>
      </p:pic>
      <p:pic>
        <p:nvPicPr>
          <p:cNvPr id="107" name="" descr=""/>
          <p:cNvPicPr/>
          <p:nvPr/>
        </p:nvPicPr>
        <p:blipFill>
          <a:blip r:embed="rId2"/>
          <a:srcRect l="43143" t="0" r="0" b="60700"/>
          <a:stretch/>
        </p:blipFill>
        <p:spPr>
          <a:xfrm>
            <a:off x="0" y="6048720"/>
            <a:ext cx="1296000" cy="791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CustomShape 1"/>
          <p:cNvSpPr/>
          <p:nvPr/>
        </p:nvSpPr>
        <p:spPr>
          <a:xfrm>
            <a:off x="826920" y="1700640"/>
            <a:ext cx="7771680" cy="10072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pt-BR" sz="4000" spc="-1" strike="noStrike">
                <a:solidFill>
                  <a:srgbClr val="000000"/>
                </a:solidFill>
                <a:latin typeface="Arial"/>
                <a:ea typeface="DejaVu Sans"/>
              </a:rPr>
              <a:t>TÍTULO: Subtítulo</a:t>
            </a: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CustomShape 2"/>
          <p:cNvSpPr/>
          <p:nvPr/>
        </p:nvSpPr>
        <p:spPr>
          <a:xfrm>
            <a:off x="1371600" y="4029120"/>
            <a:ext cx="7303320" cy="10548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</a:pPr>
            <a:r>
              <a:rPr b="1" lang="pt-BR" sz="2600" spc="-1" strike="noStrike" u="sng">
                <a:solidFill>
                  <a:srgbClr val="000000"/>
                </a:solidFill>
                <a:uFillTx/>
                <a:latin typeface="Arial"/>
                <a:ea typeface="DejaVu Sans"/>
              </a:rPr>
              <a:t>Nome completo do(a) autor(a)</a:t>
            </a:r>
            <a:r>
              <a:rPr b="1" lang="pt-BR" sz="2600" spc="-1" strike="noStrike">
                <a:solidFill>
                  <a:srgbClr val="000000"/>
                </a:solidFill>
                <a:latin typeface="Arial"/>
                <a:ea typeface="DejaVu Sans"/>
              </a:rPr>
              <a:t>, Nome completo do(a) autor(a), Nome completo do(a) autor(a)</a:t>
            </a:r>
            <a:endParaRPr b="0" lang="pt-BR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CustomShape 3"/>
          <p:cNvSpPr/>
          <p:nvPr/>
        </p:nvSpPr>
        <p:spPr>
          <a:xfrm>
            <a:off x="2627280" y="6086520"/>
            <a:ext cx="4176000" cy="36432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0" lang="pt-BR" sz="1800" spc="-1" strike="noStrike">
                <a:solidFill>
                  <a:srgbClr val="000000"/>
                </a:solidFill>
                <a:latin typeface="Arial"/>
                <a:ea typeface="DejaVu Sans"/>
              </a:rPr>
              <a:t>Cidade/UF, 24 de outubro de 2023.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CustomShape 4"/>
          <p:cNvSpPr/>
          <p:nvPr/>
        </p:nvSpPr>
        <p:spPr>
          <a:xfrm>
            <a:off x="5076720" y="3141720"/>
            <a:ext cx="2447280" cy="862920"/>
          </a:xfrm>
          <a:prstGeom prst="cloudCallout">
            <a:avLst>
              <a:gd name="adj1" fmla="val -49935"/>
              <a:gd name="adj2" fmla="val 64523"/>
            </a:avLst>
          </a:prstGeom>
          <a:noFill/>
          <a:ln w="93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0" lang="pt-BR" sz="1000" spc="-1" strike="noStrike">
                <a:solidFill>
                  <a:srgbClr val="000000"/>
                </a:solidFill>
                <a:latin typeface="Calibri"/>
                <a:ea typeface="DejaVu Sans"/>
              </a:rPr>
              <a:t>O apresentador do artigo deve estar destacado, no caso, sublinhado.</a:t>
            </a:r>
            <a:endParaRPr b="0" lang="pt-BR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CustomShape 1"/>
          <p:cNvSpPr/>
          <p:nvPr/>
        </p:nvSpPr>
        <p:spPr>
          <a:xfrm>
            <a:off x="5404320" y="792000"/>
            <a:ext cx="3667680" cy="7200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3" name="" descr=""/>
          <p:cNvPicPr/>
          <p:nvPr/>
        </p:nvPicPr>
        <p:blipFill>
          <a:blip r:embed="rId1"/>
          <a:srcRect l="43143" t="0" r="0" b="60700"/>
          <a:stretch/>
        </p:blipFill>
        <p:spPr>
          <a:xfrm>
            <a:off x="0" y="6048000"/>
            <a:ext cx="1296000" cy="791640"/>
          </a:xfrm>
          <a:prstGeom prst="rect">
            <a:avLst/>
          </a:prstGeom>
          <a:ln w="0">
            <a:noFill/>
          </a:ln>
        </p:spPr>
      </p:pic>
      <p:pic>
        <p:nvPicPr>
          <p:cNvPr id="114" name="" descr=""/>
          <p:cNvPicPr/>
          <p:nvPr/>
        </p:nvPicPr>
        <p:blipFill>
          <a:blip r:embed="rId2"/>
          <a:stretch/>
        </p:blipFill>
        <p:spPr>
          <a:xfrm>
            <a:off x="1080" y="10800"/>
            <a:ext cx="9143640" cy="1141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" descr=""/>
          <p:cNvPicPr/>
          <p:nvPr/>
        </p:nvPicPr>
        <p:blipFill>
          <a:blip r:embed="rId1"/>
          <a:srcRect l="0" t="0" r="53756" b="0"/>
          <a:stretch/>
        </p:blipFill>
        <p:spPr>
          <a:xfrm>
            <a:off x="5256000" y="4428000"/>
            <a:ext cx="3888000" cy="760320"/>
          </a:xfrm>
          <a:prstGeom prst="rect">
            <a:avLst/>
          </a:prstGeom>
          <a:ln w="0">
            <a:noFill/>
          </a:ln>
        </p:spPr>
      </p:pic>
      <p:pic>
        <p:nvPicPr>
          <p:cNvPr id="116" name="" descr=""/>
          <p:cNvPicPr/>
          <p:nvPr/>
        </p:nvPicPr>
        <p:blipFill>
          <a:blip r:embed="rId2"/>
          <a:stretch/>
        </p:blipFill>
        <p:spPr>
          <a:xfrm>
            <a:off x="84600" y="4195440"/>
            <a:ext cx="2435400" cy="1040400"/>
          </a:xfrm>
          <a:prstGeom prst="rect">
            <a:avLst/>
          </a:prstGeom>
          <a:ln w="0">
            <a:noFill/>
          </a:ln>
        </p:spPr>
      </p:pic>
      <p:pic>
        <p:nvPicPr>
          <p:cNvPr id="117" name="" descr=""/>
          <p:cNvPicPr/>
          <p:nvPr/>
        </p:nvPicPr>
        <p:blipFill>
          <a:blip r:embed="rId3"/>
          <a:stretch/>
        </p:blipFill>
        <p:spPr>
          <a:xfrm>
            <a:off x="2846880" y="1152000"/>
            <a:ext cx="2913120" cy="1426680"/>
          </a:xfrm>
          <a:prstGeom prst="rect">
            <a:avLst/>
          </a:prstGeom>
          <a:ln w="0">
            <a:noFill/>
          </a:ln>
        </p:spPr>
      </p:pic>
      <p:pic>
        <p:nvPicPr>
          <p:cNvPr id="118" name="" descr=""/>
          <p:cNvPicPr/>
          <p:nvPr/>
        </p:nvPicPr>
        <p:blipFill>
          <a:blip r:embed="rId4"/>
          <a:stretch/>
        </p:blipFill>
        <p:spPr>
          <a:xfrm>
            <a:off x="3600000" y="4012200"/>
            <a:ext cx="1080000" cy="1315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</TotalTime>
  <Application>LibreOffice/7.5.0.3$Windows_X86_64 LibreOffice_project/c21113d003cd3efa8c53188764377a8272d9d6de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2012-06-14T19:16:59Z</dcterms:created>
  <dc:creator>suporte</dc:creator>
  <dc:description/>
  <dc:language>pt-BR</dc:language>
  <cp:lastModifiedBy/>
  <dcterms:modified xsi:type="dcterms:W3CDTF">2023-10-03T17:51:41Z</dcterms:modified>
  <cp:revision>47</cp:revision>
  <dc:subject/>
  <dc:title>Slide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r8>0</vt:r8>
  </property>
  <property fmtid="{D5CDD505-2E9C-101B-9397-08002B2CF9AE}" pid="3" name="HyperlinksChanged">
    <vt:bool>0</vt:bool>
  </property>
  <property fmtid="{D5CDD505-2E9C-101B-9397-08002B2CF9AE}" pid="4" name="LinksUpToDate">
    <vt:bool>0</vt:bool>
  </property>
  <property fmtid="{D5CDD505-2E9C-101B-9397-08002B2CF9AE}" pid="5" name="MMClips">
    <vt:r8>0</vt:r8>
  </property>
  <property fmtid="{D5CDD505-2E9C-101B-9397-08002B2CF9AE}" pid="6" name="Notes">
    <vt:r8>0</vt:r8>
  </property>
  <property fmtid="{D5CDD505-2E9C-101B-9397-08002B2CF9AE}" pid="7" name="PresentationFormat">
    <vt:lpwstr>Apresentação na tela (4:3)</vt:lpwstr>
  </property>
  <property fmtid="{D5CDD505-2E9C-101B-9397-08002B2CF9AE}" pid="8" name="ScaleCrop">
    <vt:bool>0</vt:bool>
  </property>
  <property fmtid="{D5CDD505-2E9C-101B-9397-08002B2CF9AE}" pid="9" name="ShareDoc">
    <vt:bool>0</vt:bool>
  </property>
  <property fmtid="{D5CDD505-2E9C-101B-9397-08002B2CF9AE}" pid="10" name="Slides">
    <vt:r8>7</vt:r8>
  </property>
</Properties>
</file>