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826920" y="1700640"/>
            <a:ext cx="7770960" cy="1006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4000" spc="-1" strike="noStrike">
                <a:solidFill>
                  <a:srgbClr val="000000"/>
                </a:solidFill>
                <a:latin typeface="Arial"/>
                <a:ea typeface="DejaVu Sans"/>
              </a:rPr>
              <a:t>TÍTULO: Subtítulo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1371600" y="4029120"/>
            <a:ext cx="7302600" cy="10540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90000"/>
              </a:lnSpc>
            </a:pPr>
            <a:r>
              <a:rPr b="1" lang="pt-BR" sz="26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Nome completo do(a) autor(a)</a:t>
            </a:r>
            <a:r>
              <a:rPr b="1" lang="pt-BR" sz="2600" spc="-1" strike="noStrike">
                <a:solidFill>
                  <a:srgbClr val="000000"/>
                </a:solidFill>
                <a:latin typeface="Arial"/>
                <a:ea typeface="DejaVu Sans"/>
              </a:rPr>
              <a:t>, Nome completo do(a) autor(a), Nome completo do(a) autor(a)</a:t>
            </a:r>
            <a:endParaRPr b="0" lang="pt-BR" sz="2600" spc="-1" strike="noStrike">
              <a:latin typeface="Arial"/>
            </a:endParaRPr>
          </a:p>
        </p:txBody>
      </p:sp>
      <p:sp>
        <p:nvSpPr>
          <p:cNvPr id="78" name="CustomShape 3"/>
          <p:cNvSpPr/>
          <p:nvPr/>
        </p:nvSpPr>
        <p:spPr>
          <a:xfrm>
            <a:off x="2627280" y="6086520"/>
            <a:ext cx="4175280" cy="363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Cidade/UF, 16 de novembro de 2022.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79" name="CustomShape 4"/>
          <p:cNvSpPr/>
          <p:nvPr/>
        </p:nvSpPr>
        <p:spPr>
          <a:xfrm>
            <a:off x="5076720" y="3141720"/>
            <a:ext cx="2446560" cy="862200"/>
          </a:xfrm>
          <a:prstGeom prst="cloudCallout">
            <a:avLst>
              <a:gd name="adj1" fmla="val -49935"/>
              <a:gd name="adj2" fmla="val 64523"/>
            </a:avLst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t-BR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O apresentador do artigo deve estar destacado, no caso, sublinhado.</a:t>
            </a:r>
            <a:endParaRPr b="0" lang="pt-BR" sz="1000" spc="-1" strike="noStrike">
              <a:latin typeface="Arial"/>
            </a:endParaRPr>
          </a:p>
        </p:txBody>
      </p:sp>
      <p:sp>
        <p:nvSpPr>
          <p:cNvPr id="80" name="CustomShape 5"/>
          <p:cNvSpPr/>
          <p:nvPr/>
        </p:nvSpPr>
        <p:spPr>
          <a:xfrm>
            <a:off x="5404320" y="792000"/>
            <a:ext cx="3666960" cy="719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1" name="" descr=""/>
          <p:cNvPicPr/>
          <p:nvPr/>
        </p:nvPicPr>
        <p:blipFill>
          <a:blip r:embed="rId1"/>
          <a:stretch/>
        </p:blipFill>
        <p:spPr>
          <a:xfrm>
            <a:off x="360" y="0"/>
            <a:ext cx="9143280" cy="8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576000" y="1628640"/>
            <a:ext cx="8109360" cy="4524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2"/>
          <p:cNvSpPr/>
          <p:nvPr/>
        </p:nvSpPr>
        <p:spPr>
          <a:xfrm>
            <a:off x="467640" y="836640"/>
            <a:ext cx="8228160" cy="70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latin typeface="Arial"/>
                <a:ea typeface="DejaVu Sans"/>
              </a:rPr>
              <a:t>1. INTRODUÇÃO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576000" y="1728000"/>
            <a:ext cx="8098200" cy="4535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0000"/>
              </a:lnSpc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  <a:ea typeface="DejaVu Sans"/>
              </a:rPr>
              <a:t>Texto aqui ...</a:t>
            </a:r>
            <a:endParaRPr b="0" lang="pt-BR" sz="2000" spc="-1" strike="noStrike">
              <a:latin typeface="Arial"/>
            </a:endParaRPr>
          </a:p>
        </p:txBody>
      </p:sp>
      <p:pic>
        <p:nvPicPr>
          <p:cNvPr id="85" name="" descr=""/>
          <p:cNvPicPr/>
          <p:nvPr/>
        </p:nvPicPr>
        <p:blipFill>
          <a:blip r:embed="rId1"/>
          <a:stretch/>
        </p:blipFill>
        <p:spPr>
          <a:xfrm>
            <a:off x="720" y="360"/>
            <a:ext cx="9143280" cy="8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457200" y="1628640"/>
            <a:ext cx="8228160" cy="4524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2"/>
          <p:cNvSpPr/>
          <p:nvPr/>
        </p:nvSpPr>
        <p:spPr>
          <a:xfrm>
            <a:off x="467640" y="836640"/>
            <a:ext cx="8228160" cy="70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latin typeface="Arial"/>
                <a:ea typeface="DejaVu Sans"/>
              </a:rPr>
              <a:t>2. MATERIAL E MÉTODOS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88" name="CustomShape 3"/>
          <p:cNvSpPr/>
          <p:nvPr/>
        </p:nvSpPr>
        <p:spPr>
          <a:xfrm>
            <a:off x="576000" y="1728000"/>
            <a:ext cx="8098200" cy="4535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0000"/>
              </a:lnSpc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  <a:ea typeface="DejaVu Sans"/>
              </a:rPr>
              <a:t>Texto aqui ...</a:t>
            </a:r>
            <a:endParaRPr b="0" lang="pt-BR" sz="2000" spc="-1" strike="noStrike">
              <a:latin typeface="Arial"/>
            </a:endParaRPr>
          </a:p>
        </p:txBody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720" y="360"/>
            <a:ext cx="9143280" cy="8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457200" y="1628640"/>
            <a:ext cx="8228160" cy="4524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2"/>
          <p:cNvSpPr/>
          <p:nvPr/>
        </p:nvSpPr>
        <p:spPr>
          <a:xfrm>
            <a:off x="467640" y="836640"/>
            <a:ext cx="8228160" cy="709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latin typeface="Arial"/>
                <a:ea typeface="DejaVu Sans"/>
              </a:rPr>
              <a:t>3. RESULTADOS E DISCUSSÃO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92" name="CustomShape 3"/>
          <p:cNvSpPr/>
          <p:nvPr/>
        </p:nvSpPr>
        <p:spPr>
          <a:xfrm>
            <a:off x="576000" y="1728000"/>
            <a:ext cx="8098200" cy="4535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0000"/>
              </a:lnSpc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  <a:ea typeface="DejaVu Sans"/>
              </a:rPr>
              <a:t>Texto aqui ...</a:t>
            </a:r>
            <a:endParaRPr b="0" lang="pt-BR" sz="2000" spc="-1" strike="noStrike">
              <a:latin typeface="Arial"/>
            </a:endParaRPr>
          </a:p>
        </p:txBody>
      </p:sp>
      <p:pic>
        <p:nvPicPr>
          <p:cNvPr id="93" name="" descr=""/>
          <p:cNvPicPr/>
          <p:nvPr/>
        </p:nvPicPr>
        <p:blipFill>
          <a:blip r:embed="rId1"/>
          <a:stretch/>
        </p:blipFill>
        <p:spPr>
          <a:xfrm>
            <a:off x="720" y="360"/>
            <a:ext cx="9143280" cy="8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457200" y="1628640"/>
            <a:ext cx="8228160" cy="4524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2"/>
          <p:cNvSpPr/>
          <p:nvPr/>
        </p:nvSpPr>
        <p:spPr>
          <a:xfrm>
            <a:off x="467640" y="836640"/>
            <a:ext cx="8228160" cy="70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latin typeface="Arial"/>
                <a:ea typeface="DejaVu Sans"/>
              </a:rPr>
              <a:t>4. CONSIDERAÇÕES FINAIS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576000" y="1728000"/>
            <a:ext cx="8098200" cy="4535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0000"/>
              </a:lnSpc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  <a:ea typeface="DejaVu Sans"/>
              </a:rPr>
              <a:t>Texto aqui ...</a:t>
            </a:r>
            <a:endParaRPr b="0" lang="pt-BR" sz="2000" spc="-1" strike="noStrike"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1"/>
          <a:stretch/>
        </p:blipFill>
        <p:spPr>
          <a:xfrm>
            <a:off x="720" y="360"/>
            <a:ext cx="9143280" cy="8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457200" y="1628640"/>
            <a:ext cx="8228160" cy="4524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CustomShape 2"/>
          <p:cNvSpPr/>
          <p:nvPr/>
        </p:nvSpPr>
        <p:spPr>
          <a:xfrm>
            <a:off x="467640" y="836640"/>
            <a:ext cx="8228160" cy="70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000000"/>
                </a:solidFill>
                <a:latin typeface="Arial"/>
                <a:ea typeface="DejaVu Sans"/>
              </a:rPr>
              <a:t>AGRADECIMENTOS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576000" y="1728000"/>
            <a:ext cx="8098200" cy="4535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90000"/>
              </a:lnSpc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  <a:ea typeface="DejaVu Sans"/>
              </a:rPr>
              <a:t>Texto aqui ...</a:t>
            </a:r>
            <a:endParaRPr b="0" lang="pt-BR" sz="2000" spc="-1" strike="noStrike">
              <a:latin typeface="Arial"/>
            </a:endParaRPr>
          </a:p>
        </p:txBody>
      </p:sp>
      <p:pic>
        <p:nvPicPr>
          <p:cNvPr id="101" name="" descr=""/>
          <p:cNvPicPr/>
          <p:nvPr/>
        </p:nvPicPr>
        <p:blipFill>
          <a:blip r:embed="rId1"/>
          <a:stretch/>
        </p:blipFill>
        <p:spPr>
          <a:xfrm>
            <a:off x="720" y="360"/>
            <a:ext cx="9143280" cy="8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826920" y="1700640"/>
            <a:ext cx="7770960" cy="10065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pt-BR" sz="4000" spc="-1" strike="noStrike">
                <a:solidFill>
                  <a:srgbClr val="000000"/>
                </a:solidFill>
                <a:latin typeface="Arial"/>
                <a:ea typeface="DejaVu Sans"/>
              </a:rPr>
              <a:t>TÍTULO: Subtítulo</a:t>
            </a:r>
            <a:endParaRPr b="0" lang="pt-BR" sz="4000" spc="-1" strike="noStrike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1371600" y="4029120"/>
            <a:ext cx="7302600" cy="10540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90000"/>
              </a:lnSpc>
            </a:pPr>
            <a:r>
              <a:rPr b="1" lang="pt-BR" sz="26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Nome completo do(a) autor(a)</a:t>
            </a:r>
            <a:r>
              <a:rPr b="1" lang="pt-BR" sz="2600" spc="-1" strike="noStrike">
                <a:solidFill>
                  <a:srgbClr val="000000"/>
                </a:solidFill>
                <a:latin typeface="Arial"/>
                <a:ea typeface="DejaVu Sans"/>
              </a:rPr>
              <a:t>, Nome completo do(a) autor(a), Nome completo do(a) autor(a)</a:t>
            </a:r>
            <a:endParaRPr b="0" lang="pt-BR" sz="2600" spc="-1" strike="noStrike">
              <a:latin typeface="Arial"/>
            </a:endParaRPr>
          </a:p>
        </p:txBody>
      </p:sp>
      <p:sp>
        <p:nvSpPr>
          <p:cNvPr id="104" name="CustomShape 3"/>
          <p:cNvSpPr/>
          <p:nvPr/>
        </p:nvSpPr>
        <p:spPr>
          <a:xfrm>
            <a:off x="2627280" y="6086520"/>
            <a:ext cx="4175280" cy="363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Cidade/UF, 16 de novembro de 2022.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05" name="CustomShape 4"/>
          <p:cNvSpPr/>
          <p:nvPr/>
        </p:nvSpPr>
        <p:spPr>
          <a:xfrm>
            <a:off x="5076720" y="3141720"/>
            <a:ext cx="2446560" cy="862200"/>
          </a:xfrm>
          <a:prstGeom prst="cloudCallout">
            <a:avLst>
              <a:gd name="adj1" fmla="val -49935"/>
              <a:gd name="adj2" fmla="val 64523"/>
            </a:avLst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t-BR" sz="1000" spc="-1" strike="noStrike">
                <a:solidFill>
                  <a:srgbClr val="000000"/>
                </a:solidFill>
                <a:latin typeface="Calibri"/>
                <a:ea typeface="DejaVu Sans"/>
              </a:rPr>
              <a:t>O apresentador do artigo deve estar destacado, no caso, sublinhado.</a:t>
            </a:r>
            <a:endParaRPr b="0" lang="pt-BR" sz="1000" spc="-1" strike="noStrike">
              <a:latin typeface="Arial"/>
            </a:endParaRPr>
          </a:p>
        </p:txBody>
      </p:sp>
      <p:sp>
        <p:nvSpPr>
          <p:cNvPr id="106" name="CustomShape 5"/>
          <p:cNvSpPr/>
          <p:nvPr/>
        </p:nvSpPr>
        <p:spPr>
          <a:xfrm>
            <a:off x="5404320" y="792000"/>
            <a:ext cx="3666960" cy="719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7" name="" descr=""/>
          <p:cNvPicPr/>
          <p:nvPr/>
        </p:nvPicPr>
        <p:blipFill>
          <a:blip r:embed="rId1"/>
          <a:stretch/>
        </p:blipFill>
        <p:spPr>
          <a:xfrm>
            <a:off x="720" y="360"/>
            <a:ext cx="9143280" cy="892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m 105" descr=""/>
          <p:cNvPicPr/>
          <p:nvPr/>
        </p:nvPicPr>
        <p:blipFill>
          <a:blip r:embed="rId1"/>
          <a:stretch/>
        </p:blipFill>
        <p:spPr>
          <a:xfrm>
            <a:off x="6061320" y="1665000"/>
            <a:ext cx="3009960" cy="1205640"/>
          </a:xfrm>
          <a:prstGeom prst="rect">
            <a:avLst/>
          </a:prstGeom>
          <a:ln>
            <a:noFill/>
          </a:ln>
        </p:spPr>
      </p:pic>
      <p:pic>
        <p:nvPicPr>
          <p:cNvPr id="109" name="" descr=""/>
          <p:cNvPicPr/>
          <p:nvPr/>
        </p:nvPicPr>
        <p:blipFill>
          <a:blip r:embed="rId2"/>
          <a:srcRect l="0" t="0" r="53756" b="0"/>
          <a:stretch/>
        </p:blipFill>
        <p:spPr>
          <a:xfrm>
            <a:off x="2448000" y="4176000"/>
            <a:ext cx="4149360" cy="811440"/>
          </a:xfrm>
          <a:prstGeom prst="rect">
            <a:avLst/>
          </a:prstGeom>
          <a:ln>
            <a:noFill/>
          </a:ln>
        </p:spPr>
      </p:pic>
      <p:pic>
        <p:nvPicPr>
          <p:cNvPr id="110" name="" descr=""/>
          <p:cNvPicPr/>
          <p:nvPr/>
        </p:nvPicPr>
        <p:blipFill>
          <a:blip r:embed="rId3"/>
          <a:stretch/>
        </p:blipFill>
        <p:spPr>
          <a:xfrm>
            <a:off x="63360" y="1442160"/>
            <a:ext cx="2349000" cy="1150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</TotalTime>
  <Application>LibreOffice/6.0.1.1$Windows_X86_64 LibreOffice_project/60bfb1526849283ce2491346ed2aa51c465abfe6</Application>
  <Words>107</Words>
  <Paragraphs>20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2012-06-14T19:16:59Z</dcterms:created>
  <dc:creator>suporte</dc:creator>
  <dc:description/>
  <dc:language>pt-BR</dc:language>
  <cp:lastModifiedBy/>
  <dcterms:modified xsi:type="dcterms:W3CDTF">2022-09-19T15:33:03Z</dcterms:modified>
  <cp:revision>41</cp:revision>
  <dc:subject/>
  <dc:title>Slide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</Properties>
</file>